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6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5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1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8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4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2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0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2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2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9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6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5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D8788B-F39D-4D25-AAE8-9E4C3E5D871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9F4725-28A0-40AC-BB01-596D7201F27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9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Aplicación&#10;&#10;Descripción generada automáticamente">
            <a:extLst>
              <a:ext uri="{FF2B5EF4-FFF2-40B4-BE49-F238E27FC236}">
                <a16:creationId xmlns:a16="http://schemas.microsoft.com/office/drawing/2014/main" id="{52F8DF38-750C-DF27-BA76-B997F8AA6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807"/>
            <a:ext cx="6712527" cy="1178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251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 Bodon Vargas (OPyC)</dc:creator>
  <cp:lastModifiedBy>Dary Bodon Vargas (OPyC)</cp:lastModifiedBy>
  <cp:revision>1</cp:revision>
  <dcterms:created xsi:type="dcterms:W3CDTF">2025-01-08T14:32:09Z</dcterms:created>
  <dcterms:modified xsi:type="dcterms:W3CDTF">2025-01-08T14:33:12Z</dcterms:modified>
</cp:coreProperties>
</file>