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08" autoAdjust="0"/>
    <p:restoredTop sz="94660"/>
  </p:normalViewPr>
  <p:slideViewPr>
    <p:cSldViewPr snapToGrid="0">
      <p:cViewPr varScale="1">
        <p:scale>
          <a:sx n="46" d="100"/>
          <a:sy n="46" d="100"/>
        </p:scale>
        <p:origin x="165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6D7A2-E2E7-4D0A-9B7D-48966D110390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D2DEA-29E9-48E5-902E-ABE0857CE1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075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6D7A2-E2E7-4D0A-9B7D-48966D110390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D2DEA-29E9-48E5-902E-ABE0857CE1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583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6D7A2-E2E7-4D0A-9B7D-48966D110390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D2DEA-29E9-48E5-902E-ABE0857CE1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686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6D7A2-E2E7-4D0A-9B7D-48966D110390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D2DEA-29E9-48E5-902E-ABE0857CE1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810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6D7A2-E2E7-4D0A-9B7D-48966D110390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D2DEA-29E9-48E5-902E-ABE0857CE1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525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6D7A2-E2E7-4D0A-9B7D-48966D110390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D2DEA-29E9-48E5-902E-ABE0857CE1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829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6D7A2-E2E7-4D0A-9B7D-48966D110390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D2DEA-29E9-48E5-902E-ABE0857CE1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372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6D7A2-E2E7-4D0A-9B7D-48966D110390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D2DEA-29E9-48E5-902E-ABE0857CE1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994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6D7A2-E2E7-4D0A-9B7D-48966D110390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D2DEA-29E9-48E5-902E-ABE0857CE1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49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6D7A2-E2E7-4D0A-9B7D-48966D110390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D2DEA-29E9-48E5-902E-ABE0857CE1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944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6D7A2-E2E7-4D0A-9B7D-48966D110390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D2DEA-29E9-48E5-902E-ABE0857CE1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060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A36D7A2-E2E7-4D0A-9B7D-48966D110390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23D2DEA-29E9-48E5-902E-ABE0857CE1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274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Imagen que contiene Aplicación&#10;&#10;Descripción generada automáticamente">
            <a:extLst>
              <a:ext uri="{FF2B5EF4-FFF2-40B4-BE49-F238E27FC236}">
                <a16:creationId xmlns:a16="http://schemas.microsoft.com/office/drawing/2014/main" id="{028CBAF2-2DA9-61AE-C5C3-54F9F85568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3809"/>
            <a:ext cx="6857999" cy="12044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95317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 Bodon Vargas (OPyC)</dc:creator>
  <cp:lastModifiedBy>Dary Bodon Vargas (OPyC)</cp:lastModifiedBy>
  <cp:revision>1</cp:revision>
  <dcterms:created xsi:type="dcterms:W3CDTF">2025-01-08T14:33:25Z</dcterms:created>
  <dcterms:modified xsi:type="dcterms:W3CDTF">2025-01-08T14:34:10Z</dcterms:modified>
</cp:coreProperties>
</file>